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8E9C7ED-B5F6-4E16-BE3E-6A471F041F83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CEEEE50-1FDA-46DB-A936-DF758959F3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9C7ED-B5F6-4E16-BE3E-6A471F041F83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EEEE50-1FDA-46DB-A936-DF758959F3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8E9C7ED-B5F6-4E16-BE3E-6A471F041F83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CEEEE50-1FDA-46DB-A936-DF758959F3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9C7ED-B5F6-4E16-BE3E-6A471F041F83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EEEE50-1FDA-46DB-A936-DF758959F3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8E9C7ED-B5F6-4E16-BE3E-6A471F041F83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CEEEE50-1FDA-46DB-A936-DF758959F3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9C7ED-B5F6-4E16-BE3E-6A471F041F83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EEEE50-1FDA-46DB-A936-DF758959F3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9C7ED-B5F6-4E16-BE3E-6A471F041F83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EEEE50-1FDA-46DB-A936-DF758959F3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9C7ED-B5F6-4E16-BE3E-6A471F041F83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EEEE50-1FDA-46DB-A936-DF758959F3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8E9C7ED-B5F6-4E16-BE3E-6A471F041F83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EEEE50-1FDA-46DB-A936-DF758959F3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9C7ED-B5F6-4E16-BE3E-6A471F041F83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EEEE50-1FDA-46DB-A936-DF758959F3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9C7ED-B5F6-4E16-BE3E-6A471F041F83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EEEE50-1FDA-46DB-A936-DF758959F3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8E9C7ED-B5F6-4E16-BE3E-6A471F041F83}" type="datetimeFigureOut">
              <a:rPr lang="en-US" smtClean="0"/>
              <a:pPr/>
              <a:t>5/11/2010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CEEEE50-1FDA-46DB-A936-DF758959F3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Copper Sulfate Crystals: Our Time as a crystal farmer!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By Cassie Semyon and Sal DeFranceso</a:t>
            </a:r>
          </a:p>
          <a:p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Grade 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idx="1"/>
          </p:nvPr>
        </p:nvSpPr>
        <p:spPr/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7239000" cy="5846136"/>
          </a:xfrm>
        </p:spPr>
        <p:txBody>
          <a:bodyPr>
            <a:noAutofit/>
          </a:bodyPr>
          <a:lstStyle/>
          <a:p>
            <a:r>
              <a:rPr lang="en-US" sz="6800" dirty="0" smtClean="0"/>
              <a:t>Problem:</a:t>
            </a:r>
          </a:p>
          <a:p>
            <a:pPr>
              <a:buNone/>
            </a:pPr>
            <a:r>
              <a:rPr lang="en-US" sz="6800" dirty="0" smtClean="0"/>
              <a:t> Does </a:t>
            </a:r>
            <a:r>
              <a:rPr lang="en-US" sz="6800" dirty="0" smtClean="0"/>
              <a:t>the size of copper sulfate crystals affect its pattern or shape?</a:t>
            </a:r>
          </a:p>
          <a:p>
            <a:pPr>
              <a:buNone/>
            </a:pPr>
            <a:r>
              <a:rPr lang="en-US" sz="6800" dirty="0" smtClean="0"/>
              <a:t> </a:t>
            </a:r>
            <a:endParaRPr lang="en-US" sz="6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7239000" cy="5998536"/>
          </a:xfrm>
        </p:spPr>
        <p:txBody>
          <a:bodyPr>
            <a:normAutofit fontScale="92500" lnSpcReduction="10000"/>
          </a:bodyPr>
          <a:lstStyle/>
          <a:p>
            <a:r>
              <a:rPr lang="en-US" sz="5400" dirty="0" smtClean="0"/>
              <a:t>Hypothesis:</a:t>
            </a:r>
          </a:p>
          <a:p>
            <a:pPr>
              <a:buNone/>
            </a:pPr>
            <a:r>
              <a:rPr lang="en-US" sz="5400" dirty="0" smtClean="0"/>
              <a:t>  Since, the amount of copper sulfate affects the growth of crystals, we believe that the amount of salt will affect how large the crystal will grow.</a:t>
            </a:r>
            <a:endParaRPr lang="en-US" sz="5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"/>
            <a:ext cx="8305800" cy="6553200"/>
          </a:xfrm>
        </p:spPr>
        <p:txBody>
          <a:bodyPr>
            <a:normAutofit/>
          </a:bodyPr>
          <a:lstStyle/>
          <a:p>
            <a:r>
              <a:rPr lang="en-US" sz="5000" dirty="0" smtClean="0"/>
              <a:t>Procedure:</a:t>
            </a:r>
          </a:p>
          <a:p>
            <a:r>
              <a:rPr lang="en-US" sz="2800" dirty="0" smtClean="0"/>
              <a:t>1</a:t>
            </a:r>
            <a:r>
              <a:rPr lang="en-US" sz="2800" dirty="0" smtClean="0"/>
              <a:t>. First, we measured the amount of water and copper sulfate in each 1,000 mL beaker. </a:t>
            </a:r>
            <a:endParaRPr lang="en-US" sz="2800" dirty="0" smtClean="0"/>
          </a:p>
          <a:p>
            <a:r>
              <a:rPr lang="en-US" sz="2800" dirty="0" smtClean="0"/>
              <a:t>2</a:t>
            </a:r>
            <a:r>
              <a:rPr lang="en-US" sz="2800" dirty="0" smtClean="0"/>
              <a:t>. Next, we strung five buttons (our seed of the crystal) with floss and attached the other end to five pencils (one button with one pencil).</a:t>
            </a:r>
            <a:endParaRPr lang="en-US" sz="2800" dirty="0" smtClean="0"/>
          </a:p>
          <a:p>
            <a:r>
              <a:rPr lang="en-US" sz="2800" dirty="0" smtClean="0"/>
              <a:t>3</a:t>
            </a:r>
            <a:r>
              <a:rPr lang="en-US" sz="2800" dirty="0" smtClean="0"/>
              <a:t>. Then, we stirred </a:t>
            </a:r>
            <a:r>
              <a:rPr lang="en-US" sz="2800" smtClean="0"/>
              <a:t>the solution </a:t>
            </a:r>
            <a:endParaRPr lang="en-US" sz="2800" dirty="0" smtClean="0"/>
          </a:p>
          <a:p>
            <a:r>
              <a:rPr lang="en-US" sz="2800" dirty="0" smtClean="0"/>
              <a:t>4.</a:t>
            </a:r>
          </a:p>
          <a:p>
            <a:r>
              <a:rPr lang="en-US" sz="2800" dirty="0" smtClean="0"/>
              <a:t>5.</a:t>
            </a:r>
            <a:endParaRPr 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r>
              <a:rPr lang="en-US" sz="5000" dirty="0" smtClean="0"/>
              <a:t>Results:</a:t>
            </a:r>
            <a:endParaRPr lang="en-US" sz="5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r>
              <a:rPr lang="en-US" sz="5000" dirty="0" smtClean="0"/>
              <a:t>Conclusion</a:t>
            </a:r>
            <a:endParaRPr lang="en-US" sz="5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r>
              <a:rPr lang="en-US" sz="5000" dirty="0" smtClean="0"/>
              <a:t>Next Time…….</a:t>
            </a:r>
          </a:p>
          <a:p>
            <a:pPr>
              <a:buNone/>
            </a:pPr>
            <a:endParaRPr lang="en-US" sz="5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762000"/>
            <a:ext cx="8229600" cy="53641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Research: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en-US" sz="5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tabLst/>
              <a:defRPr/>
            </a:pPr>
            <a:endParaRPr kumimoji="0" lang="en-US" sz="5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Custom 4">
      <a:dk1>
        <a:srgbClr val="CC9900"/>
      </a:dk1>
      <a:lt1>
        <a:srgbClr val="005878"/>
      </a:lt1>
      <a:dk2>
        <a:srgbClr val="92D050"/>
      </a:dk2>
      <a:lt2>
        <a:srgbClr val="602452"/>
      </a:lt2>
      <a:accent1>
        <a:srgbClr val="00B0F0"/>
      </a:accent1>
      <a:accent2>
        <a:srgbClr val="80316E"/>
      </a:accent2>
      <a:accent3>
        <a:srgbClr val="DE9306"/>
      </a:accent3>
      <a:accent4>
        <a:srgbClr val="FF0000"/>
      </a:accent4>
      <a:accent5>
        <a:srgbClr val="FFFF00"/>
      </a:accent5>
      <a:accent6>
        <a:srgbClr val="80316E"/>
      </a:accent6>
      <a:hlink>
        <a:srgbClr val="BC8FD7"/>
      </a:hlink>
      <a:folHlink>
        <a:srgbClr val="FFFFFF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</TotalTime>
  <Words>141</Words>
  <Application>Microsoft Office PowerPoint</Application>
  <PresentationFormat>On-screen Show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Opulent</vt:lpstr>
      <vt:lpstr>Copper Sulfate Crystals: Our Time as a crystal farmer!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semcas15</dc:creator>
  <cp:lastModifiedBy>semcas15</cp:lastModifiedBy>
  <cp:revision>10</cp:revision>
  <dcterms:created xsi:type="dcterms:W3CDTF">2010-04-26T16:55:57Z</dcterms:created>
  <dcterms:modified xsi:type="dcterms:W3CDTF">2010-05-11T12:47:07Z</dcterms:modified>
</cp:coreProperties>
</file>